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6" r:id="rId3"/>
    <p:sldId id="262" r:id="rId4"/>
    <p:sldId id="264" r:id="rId5"/>
    <p:sldId id="258" r:id="rId6"/>
    <p:sldId id="29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21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189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57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62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54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6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02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761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4764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993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4B8B51E-9C94-468C-995B-E54B2450B56F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33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8B51E-9C94-468C-995B-E54B2450B56F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20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9A0132-B758-42FF-01AC-E9A71EFD9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4800" dirty="0"/>
              <a:t>22 Old 0926 Foto </a:t>
            </a:r>
            <a:r>
              <a:rPr lang="nb-NO" sz="4800" dirty="0" err="1"/>
              <a:t>Stolh</a:t>
            </a:r>
            <a:r>
              <a:rPr lang="nb-NO" sz="4800" dirty="0"/>
              <a:t> 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92B3086-AD9B-647B-8FB7-1E0BE24DC8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nb-NO"/>
              <a:t>av CMC Partners</a:t>
            </a:r>
          </a:p>
        </p:txBody>
      </p:sp>
    </p:spTree>
    <p:extLst>
      <p:ext uri="{BB962C8B-B14F-4D97-AF65-F5344CB8AC3E}">
        <p14:creationId xmlns:p14="http://schemas.microsoft.com/office/powerpoint/2010/main" val="1134890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6-14-2022 16.11_5">
            <a:extLst>
              <a:ext uri="{FF2B5EF4-FFF2-40B4-BE49-F238E27FC236}">
                <a16:creationId xmlns:a16="http://schemas.microsoft.com/office/drawing/2014/main" id="{58C58636-0CA5-6CDF-4B90-CBBE58F9AE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63" y="0"/>
            <a:ext cx="6365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26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6-14-2022 16.11_6">
            <a:extLst>
              <a:ext uri="{FF2B5EF4-FFF2-40B4-BE49-F238E27FC236}">
                <a16:creationId xmlns:a16="http://schemas.microsoft.com/office/drawing/2014/main" id="{EBEAFA57-966E-F1B0-C644-EADAF07DEF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38" y="0"/>
            <a:ext cx="6357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88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6-14-2022 16.18_1">
            <a:extLst>
              <a:ext uri="{FF2B5EF4-FFF2-40B4-BE49-F238E27FC236}">
                <a16:creationId xmlns:a16="http://schemas.microsoft.com/office/drawing/2014/main" id="{217E7B9B-EA0A-F312-3367-C8372A825D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26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6-14-2022 16.18_3">
            <a:extLst>
              <a:ext uri="{FF2B5EF4-FFF2-40B4-BE49-F238E27FC236}">
                <a16:creationId xmlns:a16="http://schemas.microsoft.com/office/drawing/2014/main" id="{4F89E2B2-767A-3EB2-9459-64F676E6E2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3825" y="0"/>
            <a:ext cx="4324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7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6-14-2022 16.18_4">
            <a:extLst>
              <a:ext uri="{FF2B5EF4-FFF2-40B4-BE49-F238E27FC236}">
                <a16:creationId xmlns:a16="http://schemas.microsoft.com/office/drawing/2014/main" id="{1DA646C4-E759-E6AB-41A6-8036497702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0038" y="0"/>
            <a:ext cx="3970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41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6-14-2022 16.18_7">
            <a:extLst>
              <a:ext uri="{FF2B5EF4-FFF2-40B4-BE49-F238E27FC236}">
                <a16:creationId xmlns:a16="http://schemas.microsoft.com/office/drawing/2014/main" id="{6A46F182-1276-5543-5B6E-7A245AA408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2888" y="0"/>
            <a:ext cx="408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01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FFf-100299_0003 Stolh Bryllaup">
            <a:extLst>
              <a:ext uri="{FF2B5EF4-FFF2-40B4-BE49-F238E27FC236}">
                <a16:creationId xmlns:a16="http://schemas.microsoft.com/office/drawing/2014/main" id="{DBA188D1-0F01-66C3-D180-4715574E42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38" y="0"/>
            <a:ext cx="9813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15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FFf-100299_0042 Stolh Brygger Byved ">
            <a:extLst>
              <a:ext uri="{FF2B5EF4-FFF2-40B4-BE49-F238E27FC236}">
                <a16:creationId xmlns:a16="http://schemas.microsoft.com/office/drawing/2014/main" id="{25EC96E9-1671-B38C-4615-6432D8ADD6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" y="0"/>
            <a:ext cx="1134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21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FFf-100299_0863 Stolh Picnic Solstrand">
            <a:extLst>
              <a:ext uri="{FF2B5EF4-FFF2-40B4-BE49-F238E27FC236}">
                <a16:creationId xmlns:a16="http://schemas.microsoft.com/office/drawing/2014/main" id="{DC1EC3F9-5BBE-49E4-47A0-A8C212B621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0" y="0"/>
            <a:ext cx="9993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6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kann_20220526 (4)">
            <a:extLst>
              <a:ext uri="{FF2B5EF4-FFF2-40B4-BE49-F238E27FC236}">
                <a16:creationId xmlns:a16="http://schemas.microsoft.com/office/drawing/2014/main" id="{F7160119-D651-41F5-B9A8-4A5D20C17E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03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5-26-2022 10.16_2">
            <a:extLst>
              <a:ext uri="{FF2B5EF4-FFF2-40B4-BE49-F238E27FC236}">
                <a16:creationId xmlns:a16="http://schemas.microsoft.com/office/drawing/2014/main" id="{188DA1E3-3219-B11B-8460-3F985F663C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9163" y="0"/>
            <a:ext cx="5272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03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kann_20220526 (5)">
            <a:extLst>
              <a:ext uri="{FF2B5EF4-FFF2-40B4-BE49-F238E27FC236}">
                <a16:creationId xmlns:a16="http://schemas.microsoft.com/office/drawing/2014/main" id="{5356F98C-1F61-4AFD-146A-3B69CE59B4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08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kann_20220526 (6)">
            <a:extLst>
              <a:ext uri="{FF2B5EF4-FFF2-40B4-BE49-F238E27FC236}">
                <a16:creationId xmlns:a16="http://schemas.microsoft.com/office/drawing/2014/main" id="{AAB9B254-D421-0E9F-7BDA-44A55AC107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71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kann_20220526 (7)">
            <a:extLst>
              <a:ext uri="{FF2B5EF4-FFF2-40B4-BE49-F238E27FC236}">
                <a16:creationId xmlns:a16="http://schemas.microsoft.com/office/drawing/2014/main" id="{25A13F50-8B5D-F224-3DF0-9D99C31DD8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18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kann_20220526 (8)">
            <a:extLst>
              <a:ext uri="{FF2B5EF4-FFF2-40B4-BE49-F238E27FC236}">
                <a16:creationId xmlns:a16="http://schemas.microsoft.com/office/drawing/2014/main" id="{EC7A6852-6654-A36A-9573-42E1C10032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8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1914 img586 Stølaholmen  Foto Wilse ">
            <a:extLst>
              <a:ext uri="{FF2B5EF4-FFF2-40B4-BE49-F238E27FC236}">
                <a16:creationId xmlns:a16="http://schemas.microsoft.com/office/drawing/2014/main" id="{832BE3B6-4867-99BB-FB8E-84AC013881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88" y="0"/>
            <a:ext cx="766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83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1917 img845 Stolh Oygard byved ">
            <a:extLst>
              <a:ext uri="{FF2B5EF4-FFF2-40B4-BE49-F238E27FC236}">
                <a16:creationId xmlns:a16="http://schemas.microsoft.com/office/drawing/2014/main" id="{EE60A53F-97DC-318C-1E49-5C8BC0E10C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25" y="0"/>
            <a:ext cx="9478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7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2">
            <a:extLst>
              <a:ext uri="{FF2B5EF4-FFF2-40B4-BE49-F238E27FC236}">
                <a16:creationId xmlns:a16="http://schemas.microsoft.com/office/drawing/2014/main" id="{1BA94DCD-BAD3-2463-38DC-47C12160C6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43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5-26-2022 10.16_3">
            <a:extLst>
              <a:ext uri="{FF2B5EF4-FFF2-40B4-BE49-F238E27FC236}">
                <a16:creationId xmlns:a16="http://schemas.microsoft.com/office/drawing/2014/main" id="{8E794976-E17A-26F4-AF54-3950327B8B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3513" y="0"/>
            <a:ext cx="4243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5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6-14-2022 16.11_1">
            <a:extLst>
              <a:ext uri="{FF2B5EF4-FFF2-40B4-BE49-F238E27FC236}">
                <a16:creationId xmlns:a16="http://schemas.microsoft.com/office/drawing/2014/main" id="{C912BAD1-92A5-79B8-5755-4D2FB8E542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4313" y="0"/>
            <a:ext cx="6683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51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6-14-2022 16.11_2">
            <a:extLst>
              <a:ext uri="{FF2B5EF4-FFF2-40B4-BE49-F238E27FC236}">
                <a16:creationId xmlns:a16="http://schemas.microsoft.com/office/drawing/2014/main" id="{DDC7D53E-D144-D4CB-AF66-891B70BC6C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0" y="0"/>
            <a:ext cx="768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65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6-14-2022 16.11_3">
            <a:extLst>
              <a:ext uri="{FF2B5EF4-FFF2-40B4-BE49-F238E27FC236}">
                <a16:creationId xmlns:a16="http://schemas.microsoft.com/office/drawing/2014/main" id="{FE77C526-B638-A586-BF80-701127492F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38" y="0"/>
            <a:ext cx="2117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8281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12</TotalTime>
  <Words>8</Words>
  <Application>Microsoft Office PowerPoint</Application>
  <PresentationFormat>Widescreen</PresentationFormat>
  <Paragraphs>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Gill Sans MT</vt:lpstr>
      <vt:lpstr>Gallery</vt:lpstr>
      <vt:lpstr>22 Old 0926 Foto Stolh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220926 Foto Stolh</dc:title>
  <dc:creator>CMC Partners</dc:creator>
  <cp:lastModifiedBy>Odd Tjugum</cp:lastModifiedBy>
  <cp:revision>12</cp:revision>
  <dcterms:created xsi:type="dcterms:W3CDTF">2022-09-25T22:49:23Z</dcterms:created>
  <dcterms:modified xsi:type="dcterms:W3CDTF">2023-05-16T09:19:32Z</dcterms:modified>
</cp:coreProperties>
</file>